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7875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fundme.com/f/help-optimize-my-website-for-launch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jhainesiii722@gmail.com?subject=I%20would%20like%20more%20information%20regarding%20your%20Go%20Fund%20Me%20Campaign" TargetMode="External"/><Relationship Id="rId4" Type="http://schemas.openxmlformats.org/officeDocument/2006/relationships/hyperlink" Target="https://radiomysteries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2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180015" y="-365760"/>
            <a:ext cx="2926080" cy="2926080"/>
          </a:xfrm>
          <a:prstGeom prst="ellipse">
            <a:avLst/>
          </a:prstGeom>
          <a:ln w="12700">
            <a:solidFill>
              <a:srgbClr val="4FAE79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677095" y="-868680"/>
            <a:ext cx="3931920" cy="3931920"/>
          </a:xfrm>
          <a:prstGeom prst="ellipse">
            <a:avLst/>
          </a:prstGeom>
          <a:ln w="12700">
            <a:solidFill>
              <a:srgbClr val="4FAE79">
                <a:alpha val="37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9174175" y="-1371600"/>
            <a:ext cx="4937760" cy="4937760"/>
          </a:xfrm>
          <a:prstGeom prst="ellipse">
            <a:avLst/>
          </a:prstGeom>
          <a:ln w="12700">
            <a:solidFill>
              <a:srgbClr val="4FAE79">
                <a:alpha val="29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671255" y="-1874520"/>
            <a:ext cx="5943600" cy="5943600"/>
          </a:xfrm>
          <a:prstGeom prst="ellipse">
            <a:avLst/>
          </a:prstGeom>
          <a:ln w="12700">
            <a:solidFill>
              <a:srgbClr val="4FAE79">
                <a:alpha val="21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22960" y="1417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4FA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GOFUNDME CAMPAIGN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77240" y="1828800"/>
            <a:ext cx="9601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Radio Mysteries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822960" y="278892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Investing in a Faster, More Reliable Online Radio Platform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822960" y="3703320"/>
            <a:ext cx="6949440" cy="1417320"/>
          </a:xfrm>
          <a:prstGeom prst="roundRect">
            <a:avLst>
              <a:gd name="adj" fmla="val 5161"/>
            </a:avLst>
          </a:prstGeom>
          <a:solidFill>
            <a:srgbClr val="252E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22960" y="3858768"/>
            <a:ext cx="2316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70 / 78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960120" y="4407408"/>
            <a:ext cx="2042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05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/ Desktop</a:t>
            </a:r>
            <a:endParaRPr lang="en-US" sz="1050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sz="105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Score Today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3139440" y="3858768"/>
            <a:ext cx="2316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10.0s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3276600" y="4407408"/>
            <a:ext cx="2042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05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Slowest Real Load Time</a:t>
            </a:r>
            <a:endParaRPr lang="en-US" sz="1050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sz="105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Measured (Mobile LCP)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3139440" y="3886200"/>
            <a:ext cx="0" cy="1051560"/>
          </a:xfrm>
          <a:prstGeom prst="line">
            <a:avLst/>
          </a:prstGeom>
          <a:noFill/>
          <a:ln w="12700">
            <a:solidFill>
              <a:srgbClr val="3A45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455920" y="3858768"/>
            <a:ext cx="2316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4FA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&lt; 2.0s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5593080" y="4407408"/>
            <a:ext cx="2042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05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Load Time</a:t>
            </a:r>
            <a:endParaRPr lang="en-US" sz="1050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sz="105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&amp; Desktop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455920" y="3886200"/>
            <a:ext cx="0" cy="1051560"/>
          </a:xfrm>
          <a:prstGeom prst="line">
            <a:avLst/>
          </a:prstGeom>
          <a:noFill/>
          <a:ln w="12700">
            <a:solidFill>
              <a:srgbClr val="3A45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22960" y="626364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FA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radiomysteries.com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22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Radio Mysteries Is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417320"/>
            <a:ext cx="539496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 Mysteries is a self-built, WordPress-based hosting platform that lets creators launch and run their own branded internet radio stations — complete with custom station pages, song request tools, listener accounts, and search-friendly navigation, all engineered in-house.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640080" y="3410712"/>
            <a:ext cx="82296" cy="82296"/>
          </a:xfrm>
          <a:prstGeom prst="ellipse">
            <a:avLst/>
          </a:prstGeom>
          <a:solidFill>
            <a:srgbClr val="4FAE7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96112" y="326440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Flagship station “Dance Your Ass Off Radio” live 24/7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0080" y="3867912"/>
            <a:ext cx="82296" cy="82296"/>
          </a:xfrm>
          <a:prstGeom prst="ellipse">
            <a:avLst/>
          </a:prstGeom>
          <a:solidFill>
            <a:srgbClr val="4FAE7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96112" y="372160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listener accounts, station signup &amp; song requests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4325112"/>
            <a:ext cx="82296" cy="82296"/>
          </a:xfrm>
          <a:prstGeom prst="ellipse">
            <a:avLst/>
          </a:prstGeom>
          <a:solidFill>
            <a:srgbClr val="4FAE7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96112" y="417880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SEO breadcrumbs and sitemaps generated automatically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409944" y="1380744"/>
            <a:ext cx="5148072" cy="256530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  <a:effectLst>
            <a:outerShdw blurRad="101600" dist="38100" dir="5400000" algn="bl" rotWithShape="0">
              <a:srgbClr val="1B2233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1" name="Image 0" descr="/sessions/laughing-festive-meitner/mnt/outputs/shots/site_homep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6520" y="1417320"/>
            <a:ext cx="5074920" cy="2492148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6446520" y="4160520"/>
            <a:ext cx="5074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Radio Mysteries homepage, live today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0AA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22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Built and Maintained In-House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1887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page below — the station directory, individual station sites, and dynamic breadcrumb navigation — was custom-built for this platform.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603504" y="1929384"/>
            <a:ext cx="3593592" cy="18019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  <a:effectLst>
            <a:outerShdw blurRad="101600" dist="38100" dir="5400000" algn="bl" rotWithShape="0">
              <a:srgbClr val="1B2233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/sessions/laughing-festive-meitner/mnt/outputs/shots/site_station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965960"/>
            <a:ext cx="3520440" cy="172878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3822764"/>
            <a:ext cx="3520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Stations directory</a:t>
            </a:r>
            <a:endParaRPr lang="en-US" sz="1150" dirty="0"/>
          </a:p>
        </p:txBody>
      </p:sp>
      <p:sp>
        <p:nvSpPr>
          <p:cNvPr id="7" name="Shape 4"/>
          <p:cNvSpPr/>
          <p:nvPr/>
        </p:nvSpPr>
        <p:spPr>
          <a:xfrm>
            <a:off x="4352544" y="1929384"/>
            <a:ext cx="3593592" cy="18019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  <a:effectLst>
            <a:outerShdw blurRad="101600" dist="38100" dir="5400000" algn="bl" rotWithShape="0">
              <a:srgbClr val="1B2233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8" name="Image 1" descr="/sessions/laughing-festive-meitner/mnt/outputs/shots/site_dyao_statio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9120" y="1965960"/>
            <a:ext cx="3520440" cy="172878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389120" y="3822764"/>
            <a:ext cx="3520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“Dance Your Ass Off Radio” station page</a:t>
            </a:r>
            <a:endParaRPr lang="en-US" sz="1150" dirty="0"/>
          </a:p>
        </p:txBody>
      </p:sp>
      <p:sp>
        <p:nvSpPr>
          <p:cNvPr id="10" name="Shape 6"/>
          <p:cNvSpPr/>
          <p:nvPr/>
        </p:nvSpPr>
        <p:spPr>
          <a:xfrm>
            <a:off x="8101584" y="1929384"/>
            <a:ext cx="3593592" cy="18019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  <a:effectLst>
            <a:outerShdw blurRad="101600" dist="38100" dir="5400000" algn="bl" rotWithShape="0">
              <a:srgbClr val="1B2233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1" name="Image 2" descr="/sessions/laughing-festive-meitner/mnt/outputs/shots/site_our_music_breadcrumb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8160" y="1965960"/>
            <a:ext cx="3520440" cy="172878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138160" y="3822764"/>
            <a:ext cx="3520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Auto-generated breadcrumb navigation</a:t>
            </a:r>
            <a:endParaRPr lang="en-US" sz="1150" dirty="0"/>
          </a:p>
        </p:txBody>
      </p:sp>
      <p:sp>
        <p:nvSpPr>
          <p:cNvPr id="13" name="Text 8"/>
          <p:cNvSpPr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0AA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B22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Problem: Google Says We're Too Slow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078992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PageSpeed Insights report — radiomysteries.com — August 6, 2026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03504" y="1563624"/>
            <a:ext cx="4919472" cy="2453041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  <a:effectLst>
            <a:outerShdw blurRad="101600" dist="38100" dir="5400000" algn="bl" rotWithShape="0">
              <a:srgbClr val="1B2233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/sessions/laughing-festive-meitner/mnt/outputs/shots/psi_mobile_scor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600200"/>
            <a:ext cx="4846320" cy="2379889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55664" y="1563624"/>
            <a:ext cx="4919472" cy="2453041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  <a:effectLst>
            <a:outerShdw blurRad="101600" dist="38100" dir="5400000" algn="bl" rotWithShape="0">
              <a:srgbClr val="1B2233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7" name="Image 1" descr="/sessions/laughing-festive-meitner/mnt/outputs/shots/psi_desktop_scor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0" y="1600200"/>
            <a:ext cx="4846320" cy="237988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40080" y="4126393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FA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6492240" y="4126393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FA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Desktop</a:t>
            </a:r>
            <a:endParaRPr lang="en-US" sz="1200" dirty="0"/>
          </a:p>
        </p:txBody>
      </p:sp>
      <p:sp>
        <p:nvSpPr>
          <p:cNvPr id="10" name="Shape 6"/>
          <p:cNvSpPr/>
          <p:nvPr/>
        </p:nvSpPr>
        <p:spPr>
          <a:xfrm>
            <a:off x="640080" y="4617720"/>
            <a:ext cx="10881360" cy="1600200"/>
          </a:xfrm>
          <a:prstGeom prst="roundRect">
            <a:avLst>
              <a:gd name="adj" fmla="val 4571"/>
            </a:avLst>
          </a:prstGeom>
          <a:solidFill>
            <a:srgbClr val="252E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7"/>
          <p:cNvSpPr/>
          <p:nvPr/>
        </p:nvSpPr>
        <p:spPr>
          <a:xfrm>
            <a:off x="640080" y="4773168"/>
            <a:ext cx="27203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D98C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70 / 100</a:t>
            </a:r>
            <a:endParaRPr lang="en-US" sz="2400" dirty="0"/>
          </a:p>
        </p:txBody>
      </p:sp>
      <p:sp>
        <p:nvSpPr>
          <p:cNvPr id="12" name="Text 8"/>
          <p:cNvSpPr/>
          <p:nvPr/>
        </p:nvSpPr>
        <p:spPr>
          <a:xfrm>
            <a:off x="777240" y="5303520"/>
            <a:ext cx="24460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0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Performance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3360420" y="4773168"/>
            <a:ext cx="27203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D98C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78 / 100</a:t>
            </a:r>
            <a:endParaRPr lang="en-US" sz="2400" dirty="0"/>
          </a:p>
        </p:txBody>
      </p:sp>
      <p:sp>
        <p:nvSpPr>
          <p:cNvPr id="14" name="Text 10"/>
          <p:cNvSpPr/>
          <p:nvPr/>
        </p:nvSpPr>
        <p:spPr>
          <a:xfrm>
            <a:off x="3497580" y="5303520"/>
            <a:ext cx="24460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0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Desktop Performance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3360420" y="4800600"/>
            <a:ext cx="0" cy="1234440"/>
          </a:xfrm>
          <a:prstGeom prst="line">
            <a:avLst/>
          </a:prstGeom>
          <a:noFill/>
          <a:ln w="12700">
            <a:solidFill>
              <a:srgbClr val="3A45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2"/>
          <p:cNvSpPr/>
          <p:nvPr/>
        </p:nvSpPr>
        <p:spPr>
          <a:xfrm>
            <a:off x="6080760" y="4773168"/>
            <a:ext cx="27203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D64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10.0s</a:t>
            </a:r>
            <a:endParaRPr lang="en-US" sz="2400" dirty="0"/>
          </a:p>
        </p:txBody>
      </p:sp>
      <p:sp>
        <p:nvSpPr>
          <p:cNvPr id="17" name="Text 13"/>
          <p:cNvSpPr/>
          <p:nvPr/>
        </p:nvSpPr>
        <p:spPr>
          <a:xfrm>
            <a:off x="6217920" y="5303520"/>
            <a:ext cx="24460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0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Largest Contentful Paint</a:t>
            </a:r>
            <a:endParaRPr lang="en-US" sz="1100" dirty="0"/>
          </a:p>
        </p:txBody>
      </p:sp>
      <p:sp>
        <p:nvSpPr>
          <p:cNvPr id="18" name="Shape 14"/>
          <p:cNvSpPr/>
          <p:nvPr/>
        </p:nvSpPr>
        <p:spPr>
          <a:xfrm>
            <a:off x="6080760" y="4800600"/>
            <a:ext cx="0" cy="1234440"/>
          </a:xfrm>
          <a:prstGeom prst="line">
            <a:avLst/>
          </a:prstGeom>
          <a:noFill/>
          <a:ln w="12700">
            <a:solidFill>
              <a:srgbClr val="3A45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8801100" y="4773168"/>
            <a:ext cx="27203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D64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0.195</a:t>
            </a:r>
            <a:endParaRPr lang="en-US" sz="2400" dirty="0"/>
          </a:p>
        </p:txBody>
      </p:sp>
      <p:sp>
        <p:nvSpPr>
          <p:cNvPr id="20" name="Text 16"/>
          <p:cNvSpPr/>
          <p:nvPr/>
        </p:nvSpPr>
        <p:spPr>
          <a:xfrm>
            <a:off x="8938260" y="5303520"/>
            <a:ext cx="24460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0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Desktop Layout Shift (CLS)</a:t>
            </a:r>
            <a:endParaRPr lang="en-US" sz="1100" dirty="0"/>
          </a:p>
        </p:txBody>
      </p:sp>
      <p:sp>
        <p:nvSpPr>
          <p:cNvPr id="21" name="Shape 17"/>
          <p:cNvSpPr/>
          <p:nvPr/>
        </p:nvSpPr>
        <p:spPr>
          <a:xfrm>
            <a:off x="8801100" y="4800600"/>
            <a:ext cx="0" cy="1234440"/>
          </a:xfrm>
          <a:prstGeom prst="line">
            <a:avLst/>
          </a:prstGeom>
          <a:noFill/>
          <a:ln w="12700">
            <a:solidFill>
              <a:srgbClr val="3A45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8"/>
          <p:cNvSpPr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2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 Catch Issues Fast — And Fix Them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1887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audited the site's Google sitemap, found two dead links, and shipped the fix the same day.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5257800" cy="4114800"/>
          </a:xfrm>
          <a:prstGeom prst="roundRect">
            <a:avLst>
              <a:gd name="adj" fmla="val 1333"/>
            </a:avLst>
          </a:prstGeom>
          <a:solidFill>
            <a:srgbClr val="FFFFFF"/>
          </a:solidFill>
          <a:ln w="12700">
            <a:solidFill>
              <a:srgbClr val="E1E6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68680" y="1874520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D64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— Aug 6, 2026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68680" y="2221992"/>
            <a:ext cx="4800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/add-a-station/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68680" y="2450592"/>
            <a:ext cx="4800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Returned a hard 404 error, but was still listed in the sitemap Google crawls.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68680" y="2898648"/>
            <a:ext cx="4800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/about-us/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68680" y="3127248"/>
            <a:ext cx="4800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Silently redirected visitors to the homepage instead of its own content.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32104" y="3648456"/>
            <a:ext cx="3456432" cy="1734584"/>
          </a:xfrm>
          <a:prstGeom prst="rect">
            <a:avLst/>
          </a:prstGeom>
          <a:solidFill>
            <a:srgbClr val="FFFFFF"/>
          </a:solidFill>
          <a:ln w="12700">
            <a:solidFill>
              <a:srgbClr val="D8DEE9"/>
            </a:solidFill>
            <a:prstDash val="solid"/>
          </a:ln>
          <a:effectLst>
            <a:outerShdw blurRad="101600" dist="38100" dir="5400000" algn="bl" rotWithShape="0">
              <a:srgbClr val="1B2233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1" name="Image 0" descr="/sessions/laughing-festive-meitner/mnt/outputs/shots/site_broken_link_4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3685032"/>
            <a:ext cx="3383280" cy="1661432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868680" y="5465336"/>
            <a:ext cx="4800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visitors saw at /add-a-station/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6263640" y="1691640"/>
            <a:ext cx="5257800" cy="4114800"/>
          </a:xfrm>
          <a:prstGeom prst="roundRect">
            <a:avLst>
              <a:gd name="adj" fmla="val 1333"/>
            </a:avLst>
          </a:prstGeom>
          <a:solidFill>
            <a:srgbClr val="1B223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492240" y="1920240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4FA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— FIXED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492240" y="2313432"/>
            <a:ext cx="4800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broken entries were removed from the sitemap and every remaining URL was re-verified against the live site.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6492240" y="3200400"/>
            <a:ext cx="4800600" cy="1234440"/>
          </a:xfrm>
          <a:prstGeom prst="roundRect">
            <a:avLst>
              <a:gd name="adj" fmla="val 4444"/>
            </a:avLst>
          </a:prstGeom>
          <a:solidFill>
            <a:srgbClr val="252E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492240" y="3319272"/>
            <a:ext cx="4800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4FA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13 / 13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6675120" y="3904488"/>
            <a:ext cx="4434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sitemap URLs verified working — 100%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6492240" y="4617720"/>
            <a:ext cx="4800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100" i="1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fix took one afternoon. A full professional audit across every station, page, and asset — plus ongoing monitoring — is the kind of systematic work this campaign funds.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0AA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B22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Goal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1887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measurable outcomes this campaign will fund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2583180" cy="3840480"/>
          </a:xfrm>
          <a:prstGeom prst="roundRect">
            <a:avLst>
              <a:gd name="adj" fmla="val 2832"/>
            </a:avLst>
          </a:prstGeom>
          <a:solidFill>
            <a:srgbClr val="252E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451610" y="2286000"/>
            <a:ext cx="960120" cy="960120"/>
          </a:xfrm>
          <a:prstGeom prst="ellipse">
            <a:avLst/>
          </a:prstGeom>
          <a:solidFill>
            <a:srgbClr val="4FAE7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451610" y="2286000"/>
            <a:ext cx="960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&lt; 2.0s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77240" y="3474720"/>
            <a:ext cx="23088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Load Time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68680" y="4114800"/>
            <a:ext cx="2125980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05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and desktop PageSpeed Insights load times both under 2 seconds.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406140" y="1965960"/>
            <a:ext cx="2583180" cy="3840480"/>
          </a:xfrm>
          <a:prstGeom prst="roundRect">
            <a:avLst>
              <a:gd name="adj" fmla="val 2832"/>
            </a:avLst>
          </a:prstGeom>
          <a:solidFill>
            <a:srgbClr val="252E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217670" y="2286000"/>
            <a:ext cx="960120" cy="960120"/>
          </a:xfrm>
          <a:prstGeom prst="ellipse">
            <a:avLst/>
          </a:prstGeom>
          <a:solidFill>
            <a:srgbClr val="7C5C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217670" y="2286000"/>
            <a:ext cx="960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Good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543300" y="3474720"/>
            <a:ext cx="23088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Web Vitals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634740" y="4114800"/>
            <a:ext cx="2125980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05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Largest Contentful Paint and Layout Shift both rated “Good” by Google, on mobile and desktop.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172200" y="1965960"/>
            <a:ext cx="2583180" cy="3840480"/>
          </a:xfrm>
          <a:prstGeom prst="roundRect">
            <a:avLst>
              <a:gd name="adj" fmla="val 2832"/>
            </a:avLst>
          </a:prstGeom>
          <a:solidFill>
            <a:srgbClr val="252E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6983730" y="2286000"/>
            <a:ext cx="960120" cy="960120"/>
          </a:xfrm>
          <a:prstGeom prst="ellipse">
            <a:avLst/>
          </a:prstGeom>
          <a:solidFill>
            <a:srgbClr val="4FAE7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983730" y="2286000"/>
            <a:ext cx="960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6309360" y="3474720"/>
            <a:ext cx="23088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Broken Links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00800" y="4114800"/>
            <a:ext cx="2125980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05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URL in the sitemap and navigation resolves to real, working content.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8938260" y="1965960"/>
            <a:ext cx="2583180" cy="3840480"/>
          </a:xfrm>
          <a:prstGeom prst="roundRect">
            <a:avLst>
              <a:gd name="adj" fmla="val 2832"/>
            </a:avLst>
          </a:prstGeom>
          <a:solidFill>
            <a:srgbClr val="252E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9749790" y="2286000"/>
            <a:ext cx="960120" cy="960120"/>
          </a:xfrm>
          <a:prstGeom prst="ellipse">
            <a:avLst/>
          </a:prstGeom>
          <a:solidFill>
            <a:srgbClr val="7C5C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9749790" y="2286000"/>
            <a:ext cx="960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9075420" y="3474720"/>
            <a:ext cx="23088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Organized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166860" y="4114800"/>
            <a:ext cx="2125980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05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clear, consistent site structure that's easy for visitors and search engines to navigate.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22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the Funding Goes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9354312" y="566928"/>
            <a:ext cx="2194560" cy="502920"/>
          </a:xfrm>
          <a:prstGeom prst="roundRect">
            <a:avLst>
              <a:gd name="adj" fmla="val 50909"/>
            </a:avLst>
          </a:prstGeom>
          <a:solidFill>
            <a:srgbClr val="1B223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9354312" y="566928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4FA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$1,300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11887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Funds raised go directly toward professional testing and hands-on engineering work — not general expenses.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40080" y="1783080"/>
            <a:ext cx="10881360" cy="118872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1E6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68680" y="1783080"/>
            <a:ext cx="9144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3D9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1874520" y="1920240"/>
            <a:ext cx="9052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Engineering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874520" y="2258568"/>
            <a:ext cx="9052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 optimization, caching, and hosting/server tuning to bring load times under 2 seconds and move Largest Contentful Paint (LCP) and Layout Shift (CLS) into Google's “Good” range on mobile and desktop.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40080" y="3118104"/>
            <a:ext cx="10881360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E1E6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68680" y="3118104"/>
            <a:ext cx="914400" cy="9692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3D9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1874520" y="3255264"/>
            <a:ext cx="9052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Site Link Audit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874520" y="3593592"/>
            <a:ext cx="90525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systematic crawl and repair of every internal link, redirect, and sitemap entry across the platform.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40080" y="4233672"/>
            <a:ext cx="10881360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E1E6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68680" y="4233672"/>
            <a:ext cx="914400" cy="9692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3D9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1874520" y="4370832"/>
            <a:ext cx="9052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Navigation &amp; UX Review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874520" y="4709160"/>
            <a:ext cx="90525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professional review of site structure and menus so visitors and search engines can find content easily.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40080" y="5349240"/>
            <a:ext cx="10881360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E1E6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68680" y="5349240"/>
            <a:ext cx="914400" cy="9692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D3D9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874520" y="5486400"/>
            <a:ext cx="9052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 Monitoring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874520" y="5824728"/>
            <a:ext cx="90525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Recurring PageSpeed and uptime checks to keep the site fast and reliable after launch.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0AA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B22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815688" y="3291840"/>
            <a:ext cx="2560320" cy="2560320"/>
          </a:xfrm>
          <a:prstGeom prst="ellipse">
            <a:avLst/>
          </a:prstGeom>
          <a:ln w="12700">
            <a:solidFill>
              <a:srgbClr val="4FAE79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4358488" y="2834640"/>
            <a:ext cx="3474720" cy="3474720"/>
          </a:xfrm>
          <a:prstGeom prst="ellipse">
            <a:avLst/>
          </a:prstGeom>
          <a:ln w="12700">
            <a:solidFill>
              <a:srgbClr val="4FAE79">
                <a:alpha val="3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3901288" y="2377440"/>
            <a:ext cx="4389120" cy="4389120"/>
          </a:xfrm>
          <a:prstGeom prst="ellipse">
            <a:avLst/>
          </a:prstGeom>
          <a:ln w="12700">
            <a:solidFill>
              <a:srgbClr val="4FAE79">
                <a:alpha val="24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444088" y="1920240"/>
            <a:ext cx="5303520" cy="5303520"/>
          </a:xfrm>
          <a:prstGeom prst="ellipse">
            <a:avLst/>
          </a:prstGeom>
          <a:ln w="12700">
            <a:solidFill>
              <a:srgbClr val="4FAE79">
                <a:alpha val="16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51560" y="1417320"/>
            <a:ext cx="100584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Help Us Build a Faster, More Reliable</a:t>
            </a:r>
            <a:endParaRPr lang="en-US" sz="3200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Radio Mysteries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1965960" y="28803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contribution goes directly toward professional performance testing, link repair, and navigation improvements.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267048" y="3566160"/>
            <a:ext cx="3657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4FA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$1,300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4267048" y="4187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CAMPAIGN GOAL</a:t>
            </a:r>
            <a:endParaRPr lang="en-US" sz="1200" dirty="0"/>
          </a:p>
        </p:txBody>
      </p:sp>
      <p:sp>
        <p:nvSpPr>
          <p:cNvPr id="10" name="Shape 8">
            <a:hlinkClick r:id="rId3"/>
          </p:cNvPr>
          <p:cNvSpPr/>
          <p:nvPr/>
        </p:nvSpPr>
        <p:spPr>
          <a:xfrm>
            <a:off x="4358488" y="4709160"/>
            <a:ext cx="3474720" cy="594360"/>
          </a:xfrm>
          <a:prstGeom prst="roundRect">
            <a:avLst>
              <a:gd name="adj" fmla="val 49231"/>
            </a:avLst>
          </a:prstGeom>
          <a:solidFill>
            <a:srgbClr val="7C5C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>
            <a:hlinkClick r:id="rId3"/>
          </p:cNvPr>
          <p:cNvSpPr/>
          <p:nvPr/>
        </p:nvSpPr>
        <p:spPr>
          <a:xfrm>
            <a:off x="4358488" y="4709160"/>
            <a:ext cx="3474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u="sng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Support the Campaign</a:t>
            </a:r>
            <a:endParaRPr lang="en-US" sz="1400" dirty="0"/>
          </a:p>
        </p:txBody>
      </p:sp>
      <p:sp>
        <p:nvSpPr>
          <p:cNvPr id="12" name="Text 10">
            <a:hlinkClick r:id="rId3"/>
          </p:cNvPr>
          <p:cNvSpPr/>
          <p:nvPr/>
        </p:nvSpPr>
        <p:spPr>
          <a:xfrm>
            <a:off x="1051560" y="5413248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u="sng" dirty="0">
                <a:solidFill>
                  <a:srgbClr val="4FAE79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gofundme.com/f/help-optimize-my-website-for-launch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051560" y="60350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FAE79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/>
              </a:rPr>
              <a:t>radiomysteries.com</a:t>
            </a:r>
            <a:r>
              <a:rPr lang="en-US" sz="1200" dirty="0">
                <a:solidFill>
                  <a:srgbClr val="4FA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•   </a:t>
            </a:r>
            <a:r>
              <a:rPr lang="en-US" sz="1200" dirty="0">
                <a:solidFill>
                  <a:srgbClr val="4FAE79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/>
              </a:rPr>
              <a:t>jhainesiii722@gmail.com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633</Words>
  <Application>Microsoft Macintosh PowerPoint</Application>
  <PresentationFormat>Widescreen</PresentationFormat>
  <Paragraphs>102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John Haines</cp:lastModifiedBy>
  <cp:revision>3</cp:revision>
  <dcterms:created xsi:type="dcterms:W3CDTF">2026-08-06T15:27:51Z</dcterms:created>
  <dcterms:modified xsi:type="dcterms:W3CDTF">2026-08-06T15:34:07Z</dcterms:modified>
</cp:coreProperties>
</file>